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 Slab"/>
      <p:regular r:id="rId17"/>
      <p:bold r:id="rId18"/>
    </p:embeddedFon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6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Slab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regular.fntdata"/><Relationship Id="rId6" Type="http://schemas.openxmlformats.org/officeDocument/2006/relationships/slide" Target="slides/slide1.xml"/><Relationship Id="rId18" Type="http://schemas.openxmlformats.org/officeDocument/2006/relationships/font" Target="fonts/RobotoSlab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“Title slide with all names”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Presenter 1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9c3687a3e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9c3687a3e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“Project Backlog and Sprint Backlog”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Presenter 4 - Charity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a09fc84eb5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a09fc84eb5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“What was not completed/Lessons Learned”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Presenter 4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Andy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0aea0c98b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a0aea0c98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“Reminder of the project focus”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Presenter 1 - Gage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a09fc84eb5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a09fc84eb5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“Sprint Goal”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Gage wassweiler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a0aea0c98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a0aea0c98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“Sprint Achievements” Slide 4-7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Elizabeth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a09fc84eb5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a09fc84eb5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“Sprint Achievements” Slide 4-7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Elizabeth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a09fc84eb5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a09fc84eb5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“Sprint Achievements” Slide 4-7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Gage wassweiler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a09fc84eb5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a09fc84eb5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“Sprint Achievements” Slide 4-7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Presenter 3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Andy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0bd117df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a0bd117df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“Project Backlog and Sprint Backlog”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Presenter 4 - Charity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a0bd117df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a0bd117df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“Project Backlog and Sprint Backlog”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Presenter 4 - Charity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1: FanAssist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Daily Fantasy Sports Optimizer</a:t>
            </a:r>
            <a:endParaRPr sz="1600"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Charity Brown, Andy Johnson, Elizabeth Payne, Gage Wassweiler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1 Retrospective</a:t>
            </a:r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5500" y="1207925"/>
            <a:ext cx="3119232" cy="369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387900" y="14562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Host web server on AWS (or other service if makes sense)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login / account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Home screen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Search bar and filter for list of players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a more detailed preview of players / lineups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 DraftKings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Improve P value by adding more stats such as matchups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Measure of accuracy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purpose of the FanAssist app is to assist daily fantasy sports users create a optimized lineup for competitions by leveraging FanDuel and DraftKings. Users can optimize their lineup based on detailed player statistics, player salary, salary cap.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1 Deliverables/Goal</a:t>
            </a:r>
            <a:endParaRPr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Website</a:t>
            </a:r>
            <a:endParaRPr sz="15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Project Overview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Project Goals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Technical Features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About Us</a:t>
            </a:r>
            <a:endParaRPr sz="11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FanDuel - NBA Optimization Lineup</a:t>
            </a:r>
            <a:endParaRPr sz="15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Select Desired Players 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Show Optimized Lineup 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Database with player stats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Linear regression model to predict scores</a:t>
            </a:r>
            <a:endParaRPr sz="11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Backlogs and Hindsight Review</a:t>
            </a:r>
            <a:endParaRPr sz="15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Project Backlog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Spring 1 Backlog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Sprint 1 Retrospective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Website</a:t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78325"/>
            <a:ext cx="5556201" cy="2663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9775" y="762000"/>
            <a:ext cx="3697950" cy="154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29775" y="2845950"/>
            <a:ext cx="3697952" cy="1746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Interface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87900" y="1489825"/>
            <a:ext cx="8368200" cy="15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Select which platform to reference: FanDuel or DraftKings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Select Sport: NBA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Select Players (if any) desired in your lineup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Request an Optimized lineup</a:t>
            </a:r>
            <a:endParaRPr sz="1600"/>
          </a:p>
        </p:txBody>
      </p:sp>
      <p:sp>
        <p:nvSpPr>
          <p:cNvPr id="91" name="Google Shape;91;p17"/>
          <p:cNvSpPr txBox="1"/>
          <p:nvPr/>
        </p:nvSpPr>
        <p:spPr>
          <a:xfrm>
            <a:off x="311325" y="3031625"/>
            <a:ext cx="6390900" cy="18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Challenges &amp; Solutions</a:t>
            </a:r>
            <a:endParaRPr b="1" sz="12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Finding a middle man between the User Interface and Back End Database to interpret Java to Python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79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Roboto"/>
              <a:buChar char="○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Using http connections to make a request from the User Interface to the Back End Database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794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Roboto"/>
              <a:buChar char="■"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Import Volley library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Back-end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87900" y="1489825"/>
            <a:ext cx="8368200" cy="16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MySQL Database hosted on AWS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Optimization is done in python and runs through a linear regression model.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Trained the model by running every stat through it dating back to 1998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First used Kmeans algorithm to group players into certain roles</a:t>
            </a:r>
            <a:endParaRPr sz="1600"/>
          </a:p>
        </p:txBody>
      </p:sp>
      <p:sp>
        <p:nvSpPr>
          <p:cNvPr id="98" name="Google Shape;98;p18"/>
          <p:cNvSpPr txBox="1"/>
          <p:nvPr/>
        </p:nvSpPr>
        <p:spPr>
          <a:xfrm>
            <a:off x="303150" y="3359375"/>
            <a:ext cx="6390900" cy="17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Challenges &amp; Solutions</a:t>
            </a:r>
            <a:endParaRPr b="1" sz="12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Finding a host for the Back End Database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Amazon Web Services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Interacting between Python and the database to insert hundreds of thousands stats in order to create the most accurate model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Improving P value and R^2 value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Server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87900" y="1489825"/>
            <a:ext cx="8368200" cy="18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Communication between client and server is done through http get requesting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Web server is done through Flask for Python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Server is currently hosted locally, but will be moved to a remote host in the future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Front-end sends a url with player names appended to it representing the user choices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Back end creates a lineup in json format and returns to the front end via the request</a:t>
            </a:r>
            <a:endParaRPr sz="16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 txBox="1"/>
          <p:nvPr/>
        </p:nvSpPr>
        <p:spPr>
          <a:xfrm>
            <a:off x="352525" y="3388900"/>
            <a:ext cx="7124400" cy="14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Challenges &amp; Solutions</a:t>
            </a:r>
            <a:endParaRPr b="1" sz="12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Figuring out how to set up one of our machines to host the server properly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Deciding on what format to send our data back to the front end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Receiving and parsing data from the request on the front end was challenging initially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Backlog </a:t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42200"/>
            <a:ext cx="4419600" cy="364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96525"/>
            <a:ext cx="4267198" cy="3694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87900" y="5342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1 Backlog</a:t>
            </a:r>
            <a:endParaRPr/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1525" y="1276500"/>
            <a:ext cx="2806749" cy="3694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9600" y="1276500"/>
            <a:ext cx="3087776" cy="369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